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8" r:id="rId1"/>
  </p:sldMasterIdLst>
  <p:notesMasterIdLst>
    <p:notesMasterId r:id="rId12"/>
  </p:notesMasterIdLst>
  <p:sldIdLst>
    <p:sldId id="256" r:id="rId2"/>
    <p:sldId id="258" r:id="rId3"/>
    <p:sldId id="281" r:id="rId4"/>
    <p:sldId id="259" r:id="rId5"/>
    <p:sldId id="260" r:id="rId6"/>
    <p:sldId id="282" r:id="rId7"/>
    <p:sldId id="261" r:id="rId8"/>
    <p:sldId id="265" r:id="rId9"/>
    <p:sldId id="283" r:id="rId10"/>
    <p:sldId id="28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D7E8FD"/>
    <a:srgbClr val="DAFFC9"/>
    <a:srgbClr val="FBFED2"/>
    <a:srgbClr val="FEDEFC"/>
    <a:srgbClr val="D7DAFD"/>
    <a:srgbClr val="CEE9FA"/>
    <a:srgbClr val="FCE5E0"/>
    <a:srgbClr val="F4A09E"/>
    <a:srgbClr val="DFF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53" autoAdjust="0"/>
    <p:restoredTop sz="92204" autoAdjust="0"/>
  </p:normalViewPr>
  <p:slideViewPr>
    <p:cSldViewPr snapToGrid="0">
      <p:cViewPr varScale="1">
        <p:scale>
          <a:sx n="107" d="100"/>
          <a:sy n="107" d="100"/>
        </p:scale>
        <p:origin x="9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9A8675-8C65-4EDF-9A27-EA74480943DA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4A15211-D0F2-4887-99AA-BA4E4BC5FEF2}">
      <dgm:prSet custT="1"/>
      <dgm:spPr>
        <a:solidFill>
          <a:srgbClr val="D7E8FD"/>
        </a:solidFill>
      </dgm:spPr>
      <dgm:t>
        <a:bodyPr/>
        <a:lstStyle/>
        <a:p>
          <a:r>
            <a:rPr lang="ru-RU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Кто мы есть</a:t>
          </a:r>
          <a:r>
            <a:rPr lang="en-US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?</a:t>
          </a:r>
          <a:endParaRPr lang="en-US" sz="2800" b="1" i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84AB5A-1F3B-4E9D-9003-71C927273CE1}" type="parTrans" cxnId="{1B31F3A8-F787-47B9-8F6C-E8D4308F1243}">
      <dgm:prSet/>
      <dgm:spPr/>
      <dgm:t>
        <a:bodyPr/>
        <a:lstStyle/>
        <a:p>
          <a:endParaRPr lang="en-US"/>
        </a:p>
      </dgm:t>
    </dgm:pt>
    <dgm:pt modelId="{226CF6FA-7050-4934-B01A-F2F6F1772A21}" type="sibTrans" cxnId="{1B31F3A8-F787-47B9-8F6C-E8D4308F1243}">
      <dgm:prSet/>
      <dgm:spPr/>
      <dgm:t>
        <a:bodyPr/>
        <a:lstStyle/>
        <a:p>
          <a:endParaRPr lang="en-US"/>
        </a:p>
      </dgm:t>
    </dgm:pt>
    <dgm:pt modelId="{950A8822-3A23-4BAF-B621-F3E177A80E61}">
      <dgm:prSet custT="1"/>
      <dgm:spPr>
        <a:solidFill>
          <a:srgbClr val="FCE5E0"/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Где мы во времени и пространстве</a:t>
          </a:r>
          <a:r>
            <a:rPr lang="en-US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?</a:t>
          </a:r>
          <a:endParaRPr lang="en-US" sz="2800" b="1" i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CB188B9-55DE-4A1C-B1BF-9330BC018820}" type="parTrans" cxnId="{CDDF21F9-4916-412D-AABA-A5457CB0DA6B}">
      <dgm:prSet/>
      <dgm:spPr/>
      <dgm:t>
        <a:bodyPr/>
        <a:lstStyle/>
        <a:p>
          <a:endParaRPr lang="en-US"/>
        </a:p>
      </dgm:t>
    </dgm:pt>
    <dgm:pt modelId="{24AA7E62-30C6-4B0E-9213-364C545A9D18}" type="sibTrans" cxnId="{CDDF21F9-4916-412D-AABA-A5457CB0DA6B}">
      <dgm:prSet/>
      <dgm:spPr/>
      <dgm:t>
        <a:bodyPr/>
        <a:lstStyle/>
        <a:p>
          <a:endParaRPr lang="en-US"/>
        </a:p>
      </dgm:t>
    </dgm:pt>
    <dgm:pt modelId="{3383A565-3916-41A9-9216-8FEB5B724C01}">
      <dgm:prSet custT="1"/>
      <dgm:spPr>
        <a:solidFill>
          <a:srgbClr val="D7DAFD"/>
        </a:solidFill>
      </dgm:spPr>
      <dgm:t>
        <a:bodyPr/>
        <a:lstStyle/>
        <a:p>
          <a:r>
            <a:rPr lang="ru-RU" sz="2800" b="1" i="1" dirty="0" smtClean="0">
              <a:solidFill>
                <a:schemeClr val="tx2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rPr>
            <a:t>Как мы себя выражаем</a:t>
          </a:r>
          <a:r>
            <a:rPr lang="en-US" sz="2800" b="1" i="1" dirty="0" smtClean="0">
              <a:solidFill>
                <a:schemeClr val="tx2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rPr>
            <a:t>?</a:t>
          </a:r>
          <a:endParaRPr lang="en-US" sz="2800" b="1" i="1" dirty="0">
            <a:solidFill>
              <a:schemeClr val="tx2">
                <a:lumMod val="90000"/>
                <a:lumOff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AF0746F-31EF-44CC-A248-F1E2BC4E2C2A}" type="parTrans" cxnId="{C62FB1DB-3459-4F9B-A5B6-23D35C4A3DCA}">
      <dgm:prSet/>
      <dgm:spPr/>
      <dgm:t>
        <a:bodyPr/>
        <a:lstStyle/>
        <a:p>
          <a:endParaRPr lang="en-US"/>
        </a:p>
      </dgm:t>
    </dgm:pt>
    <dgm:pt modelId="{05CEB80E-B0A6-4E81-8D9D-B0A3F9FCD91A}" type="sibTrans" cxnId="{C62FB1DB-3459-4F9B-A5B6-23D35C4A3DCA}">
      <dgm:prSet/>
      <dgm:spPr/>
      <dgm:t>
        <a:bodyPr/>
        <a:lstStyle/>
        <a:p>
          <a:endParaRPr lang="en-US"/>
        </a:p>
      </dgm:t>
    </dgm:pt>
    <dgm:pt modelId="{A4878B47-C740-4F99-B2A0-AD52FD34D1C9}">
      <dgm:prSet custT="1"/>
      <dgm:spPr>
        <a:solidFill>
          <a:srgbClr val="FEDEFC"/>
        </a:solidFill>
      </dgm:spPr>
      <dgm:t>
        <a:bodyPr/>
        <a:lstStyle/>
        <a:p>
          <a:r>
            <a: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Как устроен мир</a:t>
          </a:r>
          <a:r>
            <a:rPr lang="en-US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?</a:t>
          </a:r>
          <a:endParaRPr lang="en-US" sz="2800" b="1" i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80673A7-0DF9-4B0E-AF04-FD9772D462A0}" type="parTrans" cxnId="{A774ACED-4BB9-4065-A34A-EB98213EB95F}">
      <dgm:prSet/>
      <dgm:spPr/>
      <dgm:t>
        <a:bodyPr/>
        <a:lstStyle/>
        <a:p>
          <a:endParaRPr lang="en-US"/>
        </a:p>
      </dgm:t>
    </dgm:pt>
    <dgm:pt modelId="{9ACD7461-D464-41AD-B0B5-BF5B439613B3}" type="sibTrans" cxnId="{A774ACED-4BB9-4065-A34A-EB98213EB95F}">
      <dgm:prSet/>
      <dgm:spPr/>
      <dgm:t>
        <a:bodyPr/>
        <a:lstStyle/>
        <a:p>
          <a:endParaRPr lang="en-US"/>
        </a:p>
      </dgm:t>
    </dgm:pt>
    <dgm:pt modelId="{D4904B64-AE1F-4453-A844-FFB46B235C03}">
      <dgm:prSet custT="1"/>
      <dgm:spPr>
        <a:solidFill>
          <a:srgbClr val="FBFED2"/>
        </a:solidFill>
      </dgm:spPr>
      <dgm:t>
        <a:bodyPr/>
        <a:lstStyle/>
        <a:p>
          <a:r>
            <a:rPr lang="ru-RU" sz="2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Как мы организуем себя</a:t>
          </a:r>
          <a:r>
            <a:rPr lang="en-US" sz="2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?</a:t>
          </a:r>
          <a:endParaRPr lang="en-US" sz="2800" b="1" i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D3C1C0-5B37-46E9-8C51-ABDF5987170B}" type="parTrans" cxnId="{A0BC5C38-7B1A-4C6F-89BA-1228446F23DD}">
      <dgm:prSet/>
      <dgm:spPr/>
      <dgm:t>
        <a:bodyPr/>
        <a:lstStyle/>
        <a:p>
          <a:endParaRPr lang="en-US"/>
        </a:p>
      </dgm:t>
    </dgm:pt>
    <dgm:pt modelId="{C190E45C-89C8-4017-A7C0-99D39EBC6191}" type="sibTrans" cxnId="{A0BC5C38-7B1A-4C6F-89BA-1228446F23DD}">
      <dgm:prSet/>
      <dgm:spPr/>
      <dgm:t>
        <a:bodyPr/>
        <a:lstStyle/>
        <a:p>
          <a:endParaRPr lang="en-US"/>
        </a:p>
      </dgm:t>
    </dgm:pt>
    <dgm:pt modelId="{E0077CEB-6108-418F-9FBD-00DACB6D880F}">
      <dgm:prSet custT="1"/>
      <dgm:spPr>
        <a:solidFill>
          <a:srgbClr val="DAFFC9"/>
        </a:solidFill>
      </dgm:spPr>
      <dgm:t>
        <a:bodyPr/>
        <a:lstStyle/>
        <a:p>
          <a:r>
            <a:rPr lang="ru-RU" sz="28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Планета – наш общий дом</a:t>
          </a:r>
          <a:endParaRPr lang="en-US" sz="2800" b="1" i="1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AAC744F-067A-469C-8344-46BD957E6722}" type="parTrans" cxnId="{2CD31DCF-C7C5-4690-A0E8-E388CAB724FE}">
      <dgm:prSet/>
      <dgm:spPr/>
      <dgm:t>
        <a:bodyPr/>
        <a:lstStyle/>
        <a:p>
          <a:endParaRPr lang="en-US"/>
        </a:p>
      </dgm:t>
    </dgm:pt>
    <dgm:pt modelId="{9745220F-74EB-4C91-9ABE-9B59E26E85F0}" type="sibTrans" cxnId="{2CD31DCF-C7C5-4690-A0E8-E388CAB724FE}">
      <dgm:prSet/>
      <dgm:spPr/>
      <dgm:t>
        <a:bodyPr/>
        <a:lstStyle/>
        <a:p>
          <a:endParaRPr lang="en-US"/>
        </a:p>
      </dgm:t>
    </dgm:pt>
    <dgm:pt modelId="{7198745D-39D1-4B7F-8268-DF88D8B4BFB0}" type="pres">
      <dgm:prSet presAssocID="{939A8675-8C65-4EDF-9A27-EA74480943D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25B1A2-7230-4234-9FBE-0619A845FD89}" type="pres">
      <dgm:prSet presAssocID="{A4A15211-D0F2-4887-99AA-BA4E4BC5FEF2}" presName="node" presStyleLbl="node1" presStyleIdx="0" presStyleCnt="6" custScaleX="97569" custScaleY="109859" custLinFactNeighborX="7145" custLinFactNeighborY="-148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698360-EC82-4F94-A4DD-FCD1BFCF2BFF}" type="pres">
      <dgm:prSet presAssocID="{226CF6FA-7050-4934-B01A-F2F6F1772A21}" presName="sibTrans" presStyleCnt="0"/>
      <dgm:spPr/>
    </dgm:pt>
    <dgm:pt modelId="{19844229-0F9F-499D-820B-F97AB0604788}" type="pres">
      <dgm:prSet presAssocID="{950A8822-3A23-4BAF-B621-F3E177A80E61}" presName="node" presStyleLbl="node1" presStyleIdx="1" presStyleCnt="6" custLinFactNeighborX="4733" custLinFactNeighborY="-46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2E543B-BFB6-484F-9915-62671C901A4B}" type="pres">
      <dgm:prSet presAssocID="{24AA7E62-30C6-4B0E-9213-364C545A9D18}" presName="sibTrans" presStyleCnt="0"/>
      <dgm:spPr/>
    </dgm:pt>
    <dgm:pt modelId="{72A5FFE4-15C0-4A3D-8D30-9CF61E2B7280}" type="pres">
      <dgm:prSet presAssocID="{3383A565-3916-41A9-9216-8FEB5B724C01}" presName="node" presStyleLbl="node1" presStyleIdx="2" presStyleCnt="6" custLinFactNeighborX="-543" custLinFactNeighborY="-12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5FC978-9B17-4CDA-A6C2-6BB7B4E59051}" type="pres">
      <dgm:prSet presAssocID="{05CEB80E-B0A6-4E81-8D9D-B0A3F9FCD91A}" presName="sibTrans" presStyleCnt="0"/>
      <dgm:spPr/>
    </dgm:pt>
    <dgm:pt modelId="{F2D8B84D-2504-473F-AFD2-7209B58C23B4}" type="pres">
      <dgm:prSet presAssocID="{A4878B47-C740-4F99-B2A0-AD52FD34D1C9}" presName="node" presStyleLbl="node1" presStyleIdx="3" presStyleCnt="6" custLinFactNeighborX="3031" custLinFactNeighborY="-199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AA5669-7005-41A3-B695-6444351F6098}" type="pres">
      <dgm:prSet presAssocID="{9ACD7461-D464-41AD-B0B5-BF5B439613B3}" presName="sibTrans" presStyleCnt="0"/>
      <dgm:spPr/>
    </dgm:pt>
    <dgm:pt modelId="{D27FF0E7-5A7E-4D36-BD36-56905FD17C49}" type="pres">
      <dgm:prSet presAssocID="{D4904B64-AE1F-4453-A844-FFB46B235C03}" presName="node" presStyleLbl="node1" presStyleIdx="4" presStyleCnt="6" custLinFactNeighborX="-1671" custLinFactNeighborY="35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D133D8-5994-4196-92D7-A4CE2D4B36F5}" type="pres">
      <dgm:prSet presAssocID="{C190E45C-89C8-4017-A7C0-99D39EBC6191}" presName="sibTrans" presStyleCnt="0"/>
      <dgm:spPr/>
    </dgm:pt>
    <dgm:pt modelId="{5986DA6B-29AA-4070-AD51-E732CE2FA106}" type="pres">
      <dgm:prSet presAssocID="{E0077CEB-6108-418F-9FBD-00DACB6D880F}" presName="node" presStyleLbl="node1" presStyleIdx="5" presStyleCnt="6" custLinFactNeighborX="-1508" custLinFactNeighborY="-16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08E688-5098-4F01-A75B-D33D628296F8}" type="presOf" srcId="{D4904B64-AE1F-4453-A844-FFB46B235C03}" destId="{D27FF0E7-5A7E-4D36-BD36-56905FD17C49}" srcOrd="0" destOrd="0" presId="urn:microsoft.com/office/officeart/2005/8/layout/default"/>
    <dgm:cxn modelId="{1B31F3A8-F787-47B9-8F6C-E8D4308F1243}" srcId="{939A8675-8C65-4EDF-9A27-EA74480943DA}" destId="{A4A15211-D0F2-4887-99AA-BA4E4BC5FEF2}" srcOrd="0" destOrd="0" parTransId="{FF84AB5A-1F3B-4E9D-9003-71C927273CE1}" sibTransId="{226CF6FA-7050-4934-B01A-F2F6F1772A21}"/>
    <dgm:cxn modelId="{A774ACED-4BB9-4065-A34A-EB98213EB95F}" srcId="{939A8675-8C65-4EDF-9A27-EA74480943DA}" destId="{A4878B47-C740-4F99-B2A0-AD52FD34D1C9}" srcOrd="3" destOrd="0" parTransId="{380673A7-0DF9-4B0E-AF04-FD9772D462A0}" sibTransId="{9ACD7461-D464-41AD-B0B5-BF5B439613B3}"/>
    <dgm:cxn modelId="{B3DFDFE1-6BC9-4DE8-A6D9-B771136505A8}" type="presOf" srcId="{3383A565-3916-41A9-9216-8FEB5B724C01}" destId="{72A5FFE4-15C0-4A3D-8D30-9CF61E2B7280}" srcOrd="0" destOrd="0" presId="urn:microsoft.com/office/officeart/2005/8/layout/default"/>
    <dgm:cxn modelId="{FA72F03C-200C-45B1-AEAB-808E2D9B44C0}" type="presOf" srcId="{A4A15211-D0F2-4887-99AA-BA4E4BC5FEF2}" destId="{D825B1A2-7230-4234-9FBE-0619A845FD89}" srcOrd="0" destOrd="0" presId="urn:microsoft.com/office/officeart/2005/8/layout/default"/>
    <dgm:cxn modelId="{C62FB1DB-3459-4F9B-A5B6-23D35C4A3DCA}" srcId="{939A8675-8C65-4EDF-9A27-EA74480943DA}" destId="{3383A565-3916-41A9-9216-8FEB5B724C01}" srcOrd="2" destOrd="0" parTransId="{1AF0746F-31EF-44CC-A248-F1E2BC4E2C2A}" sibTransId="{05CEB80E-B0A6-4E81-8D9D-B0A3F9FCD91A}"/>
    <dgm:cxn modelId="{27EB75B7-5964-4ADA-9601-65E4A75C7987}" type="presOf" srcId="{E0077CEB-6108-418F-9FBD-00DACB6D880F}" destId="{5986DA6B-29AA-4070-AD51-E732CE2FA106}" srcOrd="0" destOrd="0" presId="urn:microsoft.com/office/officeart/2005/8/layout/default"/>
    <dgm:cxn modelId="{5223D546-041F-4589-968E-6A2C9646308C}" type="presOf" srcId="{939A8675-8C65-4EDF-9A27-EA74480943DA}" destId="{7198745D-39D1-4B7F-8268-DF88D8B4BFB0}" srcOrd="0" destOrd="0" presId="urn:microsoft.com/office/officeart/2005/8/layout/default"/>
    <dgm:cxn modelId="{A0BC5C38-7B1A-4C6F-89BA-1228446F23DD}" srcId="{939A8675-8C65-4EDF-9A27-EA74480943DA}" destId="{D4904B64-AE1F-4453-A844-FFB46B235C03}" srcOrd="4" destOrd="0" parTransId="{FFD3C1C0-5B37-46E9-8C51-ABDF5987170B}" sibTransId="{C190E45C-89C8-4017-A7C0-99D39EBC6191}"/>
    <dgm:cxn modelId="{490D5DC0-0959-4063-A451-ECAD193A8AAC}" type="presOf" srcId="{950A8822-3A23-4BAF-B621-F3E177A80E61}" destId="{19844229-0F9F-499D-820B-F97AB0604788}" srcOrd="0" destOrd="0" presId="urn:microsoft.com/office/officeart/2005/8/layout/default"/>
    <dgm:cxn modelId="{CDDF21F9-4916-412D-AABA-A5457CB0DA6B}" srcId="{939A8675-8C65-4EDF-9A27-EA74480943DA}" destId="{950A8822-3A23-4BAF-B621-F3E177A80E61}" srcOrd="1" destOrd="0" parTransId="{1CB188B9-55DE-4A1C-B1BF-9330BC018820}" sibTransId="{24AA7E62-30C6-4B0E-9213-364C545A9D18}"/>
    <dgm:cxn modelId="{6AD52949-64B3-4553-BB26-0F22BCDB61DF}" type="presOf" srcId="{A4878B47-C740-4F99-B2A0-AD52FD34D1C9}" destId="{F2D8B84D-2504-473F-AFD2-7209B58C23B4}" srcOrd="0" destOrd="0" presId="urn:microsoft.com/office/officeart/2005/8/layout/default"/>
    <dgm:cxn modelId="{2CD31DCF-C7C5-4690-A0E8-E388CAB724FE}" srcId="{939A8675-8C65-4EDF-9A27-EA74480943DA}" destId="{E0077CEB-6108-418F-9FBD-00DACB6D880F}" srcOrd="5" destOrd="0" parTransId="{CAAC744F-067A-469C-8344-46BD957E6722}" sibTransId="{9745220F-74EB-4C91-9ABE-9B59E26E85F0}"/>
    <dgm:cxn modelId="{17412231-3E07-4929-A171-4146979A3BE8}" type="presParOf" srcId="{7198745D-39D1-4B7F-8268-DF88D8B4BFB0}" destId="{D825B1A2-7230-4234-9FBE-0619A845FD89}" srcOrd="0" destOrd="0" presId="urn:microsoft.com/office/officeart/2005/8/layout/default"/>
    <dgm:cxn modelId="{19C1E33E-E712-4585-8D51-1E09FBD2450A}" type="presParOf" srcId="{7198745D-39D1-4B7F-8268-DF88D8B4BFB0}" destId="{1E698360-EC82-4F94-A4DD-FCD1BFCF2BFF}" srcOrd="1" destOrd="0" presId="urn:microsoft.com/office/officeart/2005/8/layout/default"/>
    <dgm:cxn modelId="{AF446736-329F-415C-B571-CCEA60D16F79}" type="presParOf" srcId="{7198745D-39D1-4B7F-8268-DF88D8B4BFB0}" destId="{19844229-0F9F-499D-820B-F97AB0604788}" srcOrd="2" destOrd="0" presId="urn:microsoft.com/office/officeart/2005/8/layout/default"/>
    <dgm:cxn modelId="{0BC2A529-D319-4427-84E0-150DC8831245}" type="presParOf" srcId="{7198745D-39D1-4B7F-8268-DF88D8B4BFB0}" destId="{222E543B-BFB6-484F-9915-62671C901A4B}" srcOrd="3" destOrd="0" presId="urn:microsoft.com/office/officeart/2005/8/layout/default"/>
    <dgm:cxn modelId="{E976263A-0925-4B66-9A83-A65D021A0886}" type="presParOf" srcId="{7198745D-39D1-4B7F-8268-DF88D8B4BFB0}" destId="{72A5FFE4-15C0-4A3D-8D30-9CF61E2B7280}" srcOrd="4" destOrd="0" presId="urn:microsoft.com/office/officeart/2005/8/layout/default"/>
    <dgm:cxn modelId="{BC587EBE-5CF2-42AD-9978-DE01508BCB52}" type="presParOf" srcId="{7198745D-39D1-4B7F-8268-DF88D8B4BFB0}" destId="{EC5FC978-9B17-4CDA-A6C2-6BB7B4E59051}" srcOrd="5" destOrd="0" presId="urn:microsoft.com/office/officeart/2005/8/layout/default"/>
    <dgm:cxn modelId="{D92B2583-1EC1-41FD-A08F-D75123DFE0B9}" type="presParOf" srcId="{7198745D-39D1-4B7F-8268-DF88D8B4BFB0}" destId="{F2D8B84D-2504-473F-AFD2-7209B58C23B4}" srcOrd="6" destOrd="0" presId="urn:microsoft.com/office/officeart/2005/8/layout/default"/>
    <dgm:cxn modelId="{E2E0D9BF-91C2-44B6-A015-FC0A47D07E2A}" type="presParOf" srcId="{7198745D-39D1-4B7F-8268-DF88D8B4BFB0}" destId="{87AA5669-7005-41A3-B695-6444351F6098}" srcOrd="7" destOrd="0" presId="urn:microsoft.com/office/officeart/2005/8/layout/default"/>
    <dgm:cxn modelId="{36E291DC-1D03-4357-AE65-7EA884CB8A7E}" type="presParOf" srcId="{7198745D-39D1-4B7F-8268-DF88D8B4BFB0}" destId="{D27FF0E7-5A7E-4D36-BD36-56905FD17C49}" srcOrd="8" destOrd="0" presId="urn:microsoft.com/office/officeart/2005/8/layout/default"/>
    <dgm:cxn modelId="{568D4FD9-F1AE-4A1B-AF71-9579EB26E934}" type="presParOf" srcId="{7198745D-39D1-4B7F-8268-DF88D8B4BFB0}" destId="{6FD133D8-5994-4196-92D7-A4CE2D4B36F5}" srcOrd="9" destOrd="0" presId="urn:microsoft.com/office/officeart/2005/8/layout/default"/>
    <dgm:cxn modelId="{FD92DE6F-757F-41FD-B636-19536F5177E9}" type="presParOf" srcId="{7198745D-39D1-4B7F-8268-DF88D8B4BFB0}" destId="{5986DA6B-29AA-4070-AD51-E732CE2FA106}" srcOrd="1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25B1A2-7230-4234-9FBE-0619A845FD89}">
      <dsp:nvSpPr>
        <dsp:cNvPr id="0" name=""/>
        <dsp:cNvSpPr/>
      </dsp:nvSpPr>
      <dsp:spPr>
        <a:xfrm>
          <a:off x="295403" y="485204"/>
          <a:ext cx="3447423" cy="2329000"/>
        </a:xfrm>
        <a:prstGeom prst="rect">
          <a:avLst/>
        </a:prstGeom>
        <a:solidFill>
          <a:srgbClr val="D7E8F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Кто мы есть</a:t>
          </a:r>
          <a:r>
            <a:rPr lang="en-US" sz="2800" b="1" i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?</a:t>
          </a:r>
          <a:endParaRPr lang="en-US" sz="2800" b="1" i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5403" y="485204"/>
        <a:ext cx="3447423" cy="2329000"/>
      </dsp:txXfrm>
    </dsp:sp>
    <dsp:sp modelId="{19844229-0F9F-499D-820B-F97AB0604788}">
      <dsp:nvSpPr>
        <dsp:cNvPr id="0" name=""/>
        <dsp:cNvSpPr/>
      </dsp:nvSpPr>
      <dsp:spPr>
        <a:xfrm>
          <a:off x="4010934" y="0"/>
          <a:ext cx="3533318" cy="2119990"/>
        </a:xfrm>
        <a:prstGeom prst="rect">
          <a:avLst/>
        </a:prstGeom>
        <a:solidFill>
          <a:srgbClr val="FCE5E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Где мы во времени и пространстве</a:t>
          </a:r>
          <a:r>
            <a:rPr lang="en-US" sz="28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?</a:t>
          </a:r>
          <a:endParaRPr lang="en-US" sz="2800" b="1" i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10934" y="0"/>
        <a:ext cx="3533318" cy="2119990"/>
      </dsp:txXfrm>
    </dsp:sp>
    <dsp:sp modelId="{72A5FFE4-15C0-4A3D-8D30-9CF61E2B7280}">
      <dsp:nvSpPr>
        <dsp:cNvPr id="0" name=""/>
        <dsp:cNvSpPr/>
      </dsp:nvSpPr>
      <dsp:spPr>
        <a:xfrm>
          <a:off x="7711166" y="632575"/>
          <a:ext cx="3533318" cy="2119990"/>
        </a:xfrm>
        <a:prstGeom prst="rect">
          <a:avLst/>
        </a:prstGeom>
        <a:solidFill>
          <a:srgbClr val="D7DAF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chemeClr val="tx2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rPr>
            <a:t>Как мы себя выражаем</a:t>
          </a:r>
          <a:r>
            <a:rPr lang="en-US" sz="2800" b="1" i="1" kern="1200" dirty="0" smtClean="0">
              <a:solidFill>
                <a:schemeClr val="tx2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rPr>
            <a:t>?</a:t>
          </a:r>
          <a:endParaRPr lang="en-US" sz="2800" b="1" i="1" kern="1200" dirty="0">
            <a:solidFill>
              <a:schemeClr val="tx2">
                <a:lumMod val="90000"/>
                <a:lumOff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711166" y="632575"/>
        <a:ext cx="3533318" cy="2119990"/>
      </dsp:txXfrm>
    </dsp:sp>
    <dsp:sp modelId="{F2D8B84D-2504-473F-AFD2-7209B58C23B4}">
      <dsp:nvSpPr>
        <dsp:cNvPr id="0" name=""/>
        <dsp:cNvSpPr/>
      </dsp:nvSpPr>
      <dsp:spPr>
        <a:xfrm>
          <a:off x="107094" y="3057975"/>
          <a:ext cx="3533318" cy="2119990"/>
        </a:xfrm>
        <a:prstGeom prst="rect">
          <a:avLst/>
        </a:prstGeom>
        <a:solidFill>
          <a:srgbClr val="FEDEF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Как устроен мир</a:t>
          </a:r>
          <a:r>
            <a:rPr lang="en-US" sz="28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?</a:t>
          </a:r>
          <a:endParaRPr lang="en-US" sz="2800" b="1" i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7094" y="3057975"/>
        <a:ext cx="3533318" cy="2119990"/>
      </dsp:txXfrm>
    </dsp:sp>
    <dsp:sp modelId="{D27FF0E7-5A7E-4D36-BD36-56905FD17C49}">
      <dsp:nvSpPr>
        <dsp:cNvPr id="0" name=""/>
        <dsp:cNvSpPr/>
      </dsp:nvSpPr>
      <dsp:spPr>
        <a:xfrm>
          <a:off x="3827608" y="4242244"/>
          <a:ext cx="3533318" cy="2119990"/>
        </a:xfrm>
        <a:prstGeom prst="rect">
          <a:avLst/>
        </a:prstGeom>
        <a:solidFill>
          <a:srgbClr val="FBFED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Как мы организуем себя</a:t>
          </a:r>
          <a:r>
            <a:rPr lang="en-US" sz="28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?</a:t>
          </a:r>
          <a:endParaRPr lang="en-US" sz="2800" b="1" i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27608" y="4242244"/>
        <a:ext cx="3533318" cy="2119990"/>
      </dsp:txXfrm>
    </dsp:sp>
    <dsp:sp modelId="{5986DA6B-29AA-4070-AD51-E732CE2FA106}">
      <dsp:nvSpPr>
        <dsp:cNvPr id="0" name=""/>
        <dsp:cNvSpPr/>
      </dsp:nvSpPr>
      <dsp:spPr>
        <a:xfrm>
          <a:off x="7720017" y="3135143"/>
          <a:ext cx="3533318" cy="2119990"/>
        </a:xfrm>
        <a:prstGeom prst="rect">
          <a:avLst/>
        </a:prstGeom>
        <a:solidFill>
          <a:srgbClr val="DAFFC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Планета – наш общий дом</a:t>
          </a:r>
          <a:endParaRPr lang="en-US" sz="2800" b="1" i="1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720017" y="3135143"/>
        <a:ext cx="3533318" cy="21199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85B74-E90B-4973-A29F-A508AA4A1DC0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D36285-547F-4791-A2F7-95354EDB3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02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D36285-547F-4791-A2F7-95354EDB32C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66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D36285-547F-4791-A2F7-95354EDB32C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41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FD98A657-52AD-4E40-922B-9228F8F4B665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2B16E858-BCC5-43E6-B172-75F57B226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126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A657-52AD-4E40-922B-9228F8F4B665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6E858-BCC5-43E6-B172-75F57B226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4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A657-52AD-4E40-922B-9228F8F4B665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6E858-BCC5-43E6-B172-75F57B226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864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A657-52AD-4E40-922B-9228F8F4B665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6E858-BCC5-43E6-B172-75F57B226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049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A657-52AD-4E40-922B-9228F8F4B665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6E858-BCC5-43E6-B172-75F57B226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787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A657-52AD-4E40-922B-9228F8F4B665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6E858-BCC5-43E6-B172-75F57B226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321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A657-52AD-4E40-922B-9228F8F4B665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6E858-BCC5-43E6-B172-75F57B226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764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A657-52AD-4E40-922B-9228F8F4B665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6E858-BCC5-43E6-B172-75F57B226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85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A657-52AD-4E40-922B-9228F8F4B665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6E858-BCC5-43E6-B172-75F57B226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16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A657-52AD-4E40-922B-9228F8F4B665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2B16E858-BCC5-43E6-B172-75F57B226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365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FD98A657-52AD-4E40-922B-9228F8F4B665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2B16E858-BCC5-43E6-B172-75F57B226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536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FD98A657-52AD-4E40-922B-9228F8F4B665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2B16E858-BCC5-43E6-B172-75F57B226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11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авильна ли международный бакалавриат для вашего ребенка? | World Schools  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881" y="2465832"/>
            <a:ext cx="10115475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9946" y="1001717"/>
            <a:ext cx="8701346" cy="110799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ru-RU" sz="6600" b="1" i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Профиль учащегося </a:t>
            </a:r>
            <a:r>
              <a:rPr lang="en-US" sz="6600" b="1" i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IB</a:t>
            </a:r>
            <a:endParaRPr lang="ru-RU" sz="6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83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5746" y="3213717"/>
            <a:ext cx="9754606" cy="238809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228600"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Модель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учебной программы международного бакалавриата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сфокусирована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8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развитии личности ребенка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котором развиваются черты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характера, которые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характеризуют его прежде всего, как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исследователя.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474" y="619352"/>
            <a:ext cx="6593149" cy="216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90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37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B11C841-42AD-4144-B7ED-B99FF8394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312" y="429286"/>
            <a:ext cx="8786321" cy="364298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ru-RU" sz="4300" b="1" i="1" u="sng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300" b="1" i="1" u="sng" dirty="0" smtClean="0">
                <a:latin typeface="Times New Roman" pitchFamily="18" charset="0"/>
                <a:cs typeface="Times New Roman" pitchFamily="18" charset="0"/>
              </a:rPr>
              <a:t>иссия </a:t>
            </a:r>
            <a:r>
              <a:rPr lang="en-US" sz="4300" b="1" i="1" u="sng" dirty="0" smtClean="0">
                <a:latin typeface="Times New Roman" pitchFamily="18" charset="0"/>
                <a:cs typeface="Times New Roman" pitchFamily="18" charset="0"/>
              </a:rPr>
              <a:t>IB</a:t>
            </a:r>
            <a:r>
              <a:rPr lang="ru-RU" sz="43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воспитание личностей с интернациональным мышлением, которые, признавая общность всех людей в мире и разделяя ответственность за судьбу планеты, стремятся к созданию лучшего и более безопасного мира.</a:t>
            </a:r>
          </a:p>
          <a:p>
            <a:pPr>
              <a:lnSpc>
                <a:spcPct val="120000"/>
              </a:lnSpc>
            </a:pP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2063" name="Picture 15" descr="Все про международный бакалавриат | Smapse News: Образование и наука | Дз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922" y="3455580"/>
            <a:ext cx="6383450" cy="307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01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524" y="233718"/>
            <a:ext cx="10772775" cy="1658198"/>
          </a:xfrm>
        </p:spPr>
        <p:txBody>
          <a:bodyPr/>
          <a:lstStyle/>
          <a:p>
            <a:pPr algn="ctr"/>
            <a:r>
              <a:rPr lang="ru-RU" b="1" u="sng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/>
                <a:ea typeface="Calibri"/>
              </a:rPr>
              <a:t>Профиль учащегося</a:t>
            </a:r>
            <a:endParaRPr lang="ru-RU" u="sng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76321" y="1788396"/>
            <a:ext cx="5777306" cy="4335958"/>
          </a:xfrm>
        </p:spPr>
        <p:txBody>
          <a:bodyPr>
            <a:normAutofit lnSpcReduction="10000"/>
          </a:bodyPr>
          <a:lstStyle/>
          <a:p>
            <a:pPr indent="450215">
              <a:lnSpc>
                <a:spcPct val="110000"/>
              </a:lnSpc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редставляет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собой набор личностных характеристик и призван вдохновлять, мотивировать и направлять деятельность учащихся, учителей и всего сообщества школ IB, объединяя их ради достижения общей цели.</a:t>
            </a:r>
          </a:p>
          <a:p>
            <a:endParaRPr lang="ru-RU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122" name="Picture 2" descr="Ms. Cindy's Learner Profile Posters - Toddle Lear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13" y="1520456"/>
            <a:ext cx="5820813" cy="469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8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tx2">
                <a:lumMod val="10000"/>
                <a:lumOff val="90000"/>
              </a:schemeClr>
            </a:gs>
            <a:gs pos="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IB LEARNER PROFILE – The Australian School of Abu Dhab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853" y="148856"/>
            <a:ext cx="6468138" cy="651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07801" y="393406"/>
            <a:ext cx="3870253" cy="11589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Любознательными</a:t>
            </a:r>
            <a:endParaRPr lang="ru-RU" sz="2800" b="1" dirty="0">
              <a:solidFill>
                <a:schemeClr val="tx2">
                  <a:lumMod val="90000"/>
                  <a:lumOff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20654" y="1881961"/>
            <a:ext cx="3110024" cy="11483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Знающими</a:t>
            </a:r>
            <a:endParaRPr lang="ru-RU" sz="2800" b="1" dirty="0">
              <a:solidFill>
                <a:schemeClr val="tx2">
                  <a:lumMod val="90000"/>
                  <a:lumOff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08810" y="3503430"/>
            <a:ext cx="3753293" cy="11589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Общительными</a:t>
            </a:r>
            <a:endParaRPr lang="ru-RU" sz="2800" b="1" dirty="0">
              <a:solidFill>
                <a:schemeClr val="tx2">
                  <a:lumMod val="90000"/>
                  <a:lumOff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67292" y="5039834"/>
            <a:ext cx="3710762" cy="10419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Принципиальными</a:t>
            </a:r>
            <a:endParaRPr lang="ru-RU" sz="2800" b="1" dirty="0">
              <a:solidFill>
                <a:schemeClr val="tx2">
                  <a:lumMod val="90000"/>
                  <a:lumOff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6957" y="1881961"/>
            <a:ext cx="2817629" cy="11483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Думающими</a:t>
            </a:r>
            <a:endParaRPr lang="ru-RU" sz="2800" b="1" dirty="0">
              <a:solidFill>
                <a:schemeClr val="tx2">
                  <a:lumMod val="90000"/>
                  <a:lumOff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49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4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44549" y="811618"/>
            <a:ext cx="3763926" cy="1339702"/>
          </a:xfrm>
          <a:prstGeom prst="rect">
            <a:avLst/>
          </a:prstGeom>
          <a:solidFill>
            <a:srgbClr val="CEE9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Широко мыслящими </a:t>
            </a:r>
            <a:endParaRPr lang="ru-RU" sz="2800" b="1" dirty="0">
              <a:solidFill>
                <a:schemeClr val="tx2">
                  <a:lumMod val="90000"/>
                  <a:lumOff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16055" y="811618"/>
            <a:ext cx="3622159" cy="1339702"/>
          </a:xfrm>
          <a:prstGeom prst="rect">
            <a:avLst/>
          </a:prstGeom>
          <a:solidFill>
            <a:srgbClr val="85C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Заботливыми</a:t>
            </a:r>
            <a:endParaRPr lang="ru-RU" sz="2800" b="1" dirty="0">
              <a:solidFill>
                <a:schemeClr val="tx2">
                  <a:lumMod val="90000"/>
                  <a:lumOff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300483" y="811618"/>
            <a:ext cx="3693044" cy="1339702"/>
          </a:xfrm>
          <a:prstGeom prst="rect">
            <a:avLst/>
          </a:prstGeom>
          <a:solidFill>
            <a:srgbClr val="C3E4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Решительными</a:t>
            </a:r>
            <a:endParaRPr lang="ru-RU" sz="2800" b="1" dirty="0">
              <a:solidFill>
                <a:schemeClr val="tx2">
                  <a:lumMod val="90000"/>
                  <a:lumOff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9" name="Picture 5" descr="IB Learner Profile – Zlatarski International School of Sofia | The  International School of Sof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428874"/>
            <a:ext cx="6191250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31136" y="2643963"/>
            <a:ext cx="3763926" cy="1339702"/>
          </a:xfrm>
          <a:prstGeom prst="rect">
            <a:avLst/>
          </a:prstGeom>
          <a:solidFill>
            <a:srgbClr val="CEE9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Гармонично развитыми  </a:t>
            </a:r>
            <a:endParaRPr lang="ru-RU" sz="2800" b="1" dirty="0">
              <a:solidFill>
                <a:schemeClr val="tx2">
                  <a:lumMod val="90000"/>
                  <a:lumOff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13099" y="4231758"/>
            <a:ext cx="3763926" cy="1339702"/>
          </a:xfrm>
          <a:prstGeom prst="rect">
            <a:avLst/>
          </a:prstGeom>
          <a:solidFill>
            <a:srgbClr val="85C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Анализирующими</a:t>
            </a:r>
            <a:endParaRPr lang="ru-RU" sz="2800" b="1" dirty="0">
              <a:solidFill>
                <a:schemeClr val="tx2">
                  <a:lumMod val="90000"/>
                  <a:lumOff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60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5709" y="1556842"/>
            <a:ext cx="4859578" cy="4016741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marL="228600"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Данные качества 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представляют собой </a:t>
            </a:r>
            <a:r>
              <a:rPr lang="ru-RU" sz="2800" u="sng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широкий спектр 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человеческих возможностей и функций, которые </a:t>
            </a:r>
            <a:r>
              <a:rPr lang="ru-RU" sz="2800" u="sng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выходят за рамки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интеллектуального развития и достижений в учебе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ru-RU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862" y="989614"/>
            <a:ext cx="6877845" cy="4583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359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10000"/>
                <a:lumOff val="90000"/>
              </a:schemeClr>
            </a:gs>
            <a:gs pos="3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B Primary Years Programme Classes I to V | Dhirubhai Ambani International 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658" y="2264735"/>
            <a:ext cx="8386292" cy="436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6EE177-0E95-4609-90FE-7242C403F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260" y="425302"/>
            <a:ext cx="10772775" cy="1839433"/>
          </a:xfrm>
        </p:spPr>
        <p:txBody>
          <a:bodyPr>
            <a:noAutofit/>
          </a:bodyPr>
          <a:lstStyle/>
          <a:p>
            <a:pPr algn="ctr"/>
            <a:r>
              <a:rPr lang="ru-RU" sz="4800" b="1" u="sng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/>
                <a:ea typeface="Calibri"/>
              </a:rPr>
              <a:t>Программа</a:t>
            </a:r>
            <a:r>
              <a:rPr lang="ru-RU" sz="4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/>
                <a:ea typeface="Calibri"/>
              </a:rPr>
              <a:t> дошкольного </a:t>
            </a:r>
            <a:r>
              <a:rPr lang="ru-RU" sz="4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/>
                <a:ea typeface="Calibri"/>
              </a:rPr>
              <a:t>образования и начальной школы </a:t>
            </a:r>
            <a:r>
              <a:rPr lang="ru-RU" sz="4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/>
                <a:ea typeface="Calibri"/>
              </a:rPr>
              <a:t/>
            </a:r>
            <a:br>
              <a:rPr lang="ru-RU" sz="4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/>
                <a:ea typeface="Calibri"/>
              </a:rPr>
            </a:br>
            <a:r>
              <a:rPr lang="en-US" sz="4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/>
                <a:ea typeface="Calibri"/>
              </a:rPr>
              <a:t>IB</a:t>
            </a:r>
            <a:r>
              <a:rPr lang="ru-RU" sz="4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ru-RU" sz="4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/>
                <a:ea typeface="Calibri"/>
              </a:rPr>
              <a:t>(</a:t>
            </a:r>
            <a:r>
              <a:rPr lang="en-US" sz="4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/>
                <a:ea typeface="Calibri"/>
              </a:rPr>
              <a:t>PYP</a:t>
            </a:r>
            <a:r>
              <a:rPr lang="ru-RU" sz="4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/>
                <a:ea typeface="Calibri"/>
              </a:rPr>
              <a:t>) </a:t>
            </a:r>
            <a:endParaRPr lang="ru-RU" sz="4800" b="1" i="1" dirty="0">
              <a:solidFill>
                <a:schemeClr val="tx2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30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CEE9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2">
            <a:extLst>
              <a:ext uri="{FF2B5EF4-FFF2-40B4-BE49-F238E27FC236}">
                <a16:creationId xmlns="" xmlns:a16="http://schemas.microsoft.com/office/drawing/2014/main" id="{7DB96C5B-B3E0-49EB-BA46-917F35FA3F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2601276"/>
              </p:ext>
            </p:extLst>
          </p:nvPr>
        </p:nvGraphicFramePr>
        <p:xfrm>
          <a:off x="254657" y="248398"/>
          <a:ext cx="11306618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694" y="2051709"/>
            <a:ext cx="2767549" cy="2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83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работ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85" y="2065987"/>
            <a:ext cx="2986965" cy="39826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321" y="2035777"/>
            <a:ext cx="3120131" cy="39826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249" y="2005567"/>
            <a:ext cx="3253297" cy="404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6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136</Words>
  <Application>Microsoft Office PowerPoint</Application>
  <PresentationFormat>Широкоэкранный</PresentationFormat>
  <Paragraphs>26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Times New Roman</vt:lpstr>
      <vt:lpstr>Метрополия</vt:lpstr>
      <vt:lpstr>Презентация PowerPoint</vt:lpstr>
      <vt:lpstr>Презентация PowerPoint</vt:lpstr>
      <vt:lpstr>Профиль учащегося</vt:lpstr>
      <vt:lpstr>Презентация PowerPoint</vt:lpstr>
      <vt:lpstr>Презентация PowerPoint</vt:lpstr>
      <vt:lpstr>Презентация PowerPoint</vt:lpstr>
      <vt:lpstr>Программа дошкольного образования и начальной школы  IB (PYP) </vt:lpstr>
      <vt:lpstr>Презентация PowerPoint</vt:lpstr>
      <vt:lpstr>Выставка работ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Модели судебной системы в странах АТР</dc:title>
  <dc:creator>Моисеева Анастасия Александровна</dc:creator>
  <cp:lastModifiedBy>Client</cp:lastModifiedBy>
  <cp:revision>24</cp:revision>
  <dcterms:created xsi:type="dcterms:W3CDTF">2020-04-12T01:39:00Z</dcterms:created>
  <dcterms:modified xsi:type="dcterms:W3CDTF">2023-06-07T03:16:38Z</dcterms:modified>
</cp:coreProperties>
</file>